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6" r:id="rId2"/>
    <p:sldId id="259" r:id="rId3"/>
    <p:sldId id="260" r:id="rId4"/>
    <p:sldId id="257" r:id="rId5"/>
    <p:sldId id="261" r:id="rId6"/>
    <p:sldId id="264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06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76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14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665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460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811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08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734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310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93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92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2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36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49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5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16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808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64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02FE3FC-A080-47B3-958B-750017B9A5A6}" type="datetimeFigureOut">
              <a:rPr lang="en-IN" smtClean="0"/>
              <a:t>3.4.23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A46821-F436-46C2-A65D-9D8E21420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46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447268-6BD5-612B-CCAC-93C8E7EE1006}"/>
              </a:ext>
            </a:extLst>
          </p:cNvPr>
          <p:cNvSpPr txBox="1"/>
          <p:nvPr/>
        </p:nvSpPr>
        <p:spPr>
          <a:xfrm>
            <a:off x="745118" y="420045"/>
            <a:ext cx="111420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0" i="0" dirty="0">
                <a:solidFill>
                  <a:schemeClr val="accent1">
                    <a:lumMod val="50000"/>
                  </a:schemeClr>
                </a:solidFill>
                <a:effectLst/>
                <a:latin typeface="Britannic Bold" panose="020B0903060703020204" pitchFamily="34" charset="0"/>
              </a:rPr>
              <a:t>AWS Identity and Access Management (IAM)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0D18D-CFE1-84B0-CF7A-AC8958CCB63C}"/>
              </a:ext>
            </a:extLst>
          </p:cNvPr>
          <p:cNvSpPr txBox="1"/>
          <p:nvPr/>
        </p:nvSpPr>
        <p:spPr>
          <a:xfrm>
            <a:off x="977630" y="1306218"/>
            <a:ext cx="103356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Amazon Ember"/>
              </a:rPr>
              <a:t>AWS Identity and Access Management (IAM)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mazon Ember"/>
              </a:rPr>
              <a:t> is a web service that enables Amazon Web Services (AWS) customers to manage users and user permissions in AWS. With IAM, you can centrally manage 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Amazon Ember"/>
              </a:rPr>
              <a:t>users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mazon Ember"/>
              </a:rPr>
              <a:t>, 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Amazon Ember"/>
              </a:rPr>
              <a:t>security credentials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mazon Ember"/>
              </a:rPr>
              <a:t> such as access keys, and 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Amazon Ember"/>
              </a:rPr>
              <a:t>permissions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mazon Ember"/>
              </a:rPr>
              <a:t> that control which AWS resources users can access.</a:t>
            </a:r>
            <a:endParaRPr lang="en-US" sz="2400" b="0" i="0" dirty="0">
              <a:effectLst/>
              <a:latin typeface="AmazonEmber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AA2233-994A-46E6-4038-A4597BABB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7" t="32908" r="14388" b="16454"/>
          <a:stretch/>
        </p:blipFill>
        <p:spPr>
          <a:xfrm>
            <a:off x="1212046" y="2992610"/>
            <a:ext cx="9866806" cy="36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0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E845AF-4C73-4D8F-2242-3FB87F14D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2" y="2504774"/>
            <a:ext cx="5850646" cy="3671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CEE4F9-5D1A-DA03-353B-0647CB13ADAD}"/>
              </a:ext>
            </a:extLst>
          </p:cNvPr>
          <p:cNvSpPr txBox="1"/>
          <p:nvPr/>
        </p:nvSpPr>
        <p:spPr>
          <a:xfrm>
            <a:off x="2238205" y="572755"/>
            <a:ext cx="11142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chemeClr val="accent1">
                    <a:lumMod val="50000"/>
                  </a:schemeClr>
                </a:solidFill>
                <a:effectLst/>
                <a:latin typeface="Britannic Bold" panose="020B0903060703020204" pitchFamily="34" charset="0"/>
              </a:rPr>
              <a:t>Steps to create IAM User and User Groups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14EA9E-CC5D-24E7-0A30-6EA603A82428}"/>
              </a:ext>
            </a:extLst>
          </p:cNvPr>
          <p:cNvSpPr txBox="1"/>
          <p:nvPr/>
        </p:nvSpPr>
        <p:spPr>
          <a:xfrm>
            <a:off x="371814" y="1646486"/>
            <a:ext cx="6712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On the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Console Home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 page, select the IAM service</a:t>
            </a:r>
            <a:r>
              <a:rPr lang="en-US" sz="1600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05B2E3-B457-2DDE-B772-4D8415FD2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4774"/>
            <a:ext cx="5967378" cy="3671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030A88-1667-7D67-FE3D-E54705091739}"/>
              </a:ext>
            </a:extLst>
          </p:cNvPr>
          <p:cNvSpPr txBox="1"/>
          <p:nvPr/>
        </p:nvSpPr>
        <p:spPr>
          <a:xfrm>
            <a:off x="5979268" y="1646486"/>
            <a:ext cx="6712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16191F"/>
                </a:solidFill>
                <a:effectLst/>
                <a:latin typeface="Amazon Ember"/>
              </a:rPr>
              <a:t>2.In the navigation pane, select </a:t>
            </a:r>
            <a:r>
              <a:rPr lang="en-US" sz="1800" b="1" i="0" dirty="0">
                <a:solidFill>
                  <a:srgbClr val="16191F"/>
                </a:solidFill>
                <a:effectLst/>
                <a:latin typeface="Amazon Ember"/>
              </a:rPr>
              <a:t>Users</a:t>
            </a:r>
            <a:r>
              <a:rPr lang="en-US" sz="1800" b="0" i="0" dirty="0">
                <a:solidFill>
                  <a:srgbClr val="16191F"/>
                </a:solidFill>
                <a:effectLst/>
                <a:latin typeface="Amazon Ember"/>
              </a:rPr>
              <a:t> and then select </a:t>
            </a:r>
            <a:r>
              <a:rPr lang="en-US" sz="1800" b="1" i="0" dirty="0">
                <a:solidFill>
                  <a:srgbClr val="16191F"/>
                </a:solidFill>
                <a:effectLst/>
                <a:latin typeface="Amazon Ember"/>
              </a:rPr>
              <a:t>Add users</a:t>
            </a:r>
            <a:r>
              <a:rPr lang="en-US" sz="1800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19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6E2C94-1E30-B046-285E-2E7581EF1FCB}"/>
              </a:ext>
            </a:extLst>
          </p:cNvPr>
          <p:cNvSpPr txBox="1"/>
          <p:nvPr/>
        </p:nvSpPr>
        <p:spPr>
          <a:xfrm>
            <a:off x="197795" y="387433"/>
            <a:ext cx="60960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3.For Username, enter </a:t>
            </a:r>
            <a:r>
              <a:rPr lang="en-US" b="0" i="0" dirty="0" err="1">
                <a:solidFill>
                  <a:srgbClr val="16191F"/>
                </a:solidFill>
                <a:effectLst/>
                <a:latin typeface="Amazon Ember"/>
              </a:rPr>
              <a:t>EmergencyAccess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 and ,Select the check box next to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Provide user access to the AWS Management Console– </a:t>
            </a:r>
            <a:r>
              <a:rPr lang="en-US" b="1" i="1" dirty="0">
                <a:solidFill>
                  <a:srgbClr val="16191F"/>
                </a:solidFill>
                <a:effectLst/>
                <a:latin typeface="Amazon Ember"/>
              </a:rPr>
              <a:t>optional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 and then choose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I want to create an IAM user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/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4.Under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Console password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, select 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Custom Password </a:t>
            </a:r>
            <a:r>
              <a:rPr lang="en-US" i="0" dirty="0">
                <a:solidFill>
                  <a:srgbClr val="16191F"/>
                </a:solidFill>
                <a:effectLst/>
                <a:latin typeface="Amazon Ember"/>
              </a:rPr>
              <a:t>and create your own password.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92F7D-36A0-1F8B-1271-127A9D58D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2" y="2828836"/>
            <a:ext cx="5693925" cy="3346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E9D6ED-50E4-0FEF-14B6-145BB2F6616F}"/>
              </a:ext>
            </a:extLst>
          </p:cNvPr>
          <p:cNvSpPr txBox="1"/>
          <p:nvPr/>
        </p:nvSpPr>
        <p:spPr>
          <a:xfrm>
            <a:off x="6451600" y="465640"/>
            <a:ext cx="55934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5. Clear the check box next to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User must create a new password at next sign-in (recommended)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. </a:t>
            </a:r>
            <a:r>
              <a:rPr lang="en-US" dirty="0">
                <a:solidFill>
                  <a:srgbClr val="16191F"/>
                </a:solidFill>
                <a:latin typeface="Amazon Ember"/>
              </a:rPr>
              <a:t>Then click on </a:t>
            </a:r>
            <a:r>
              <a:rPr lang="en-US" b="1" dirty="0">
                <a:solidFill>
                  <a:srgbClr val="16191F"/>
                </a:solidFill>
                <a:latin typeface="Amazon Ember"/>
              </a:rPr>
              <a:t>Next.</a:t>
            </a:r>
            <a:endParaRPr lang="en-US" b="1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11AD2F-9648-B620-4568-47DE65CD3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28836"/>
            <a:ext cx="5949002" cy="33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81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4F9FF3-F75C-1808-9E50-055BF0682D57}"/>
              </a:ext>
            </a:extLst>
          </p:cNvPr>
          <p:cNvSpPr txBox="1"/>
          <p:nvPr/>
        </p:nvSpPr>
        <p:spPr>
          <a:xfrm>
            <a:off x="369867" y="1328896"/>
            <a:ext cx="6014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6. On the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Set permissions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 page, under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Permissions options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, select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Add user to group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. Then, under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User groups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, select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Create group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C12BE-B85F-34FD-490D-7FA9C1AE7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0" y="2529840"/>
            <a:ext cx="5726134" cy="3565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F468E-F4D5-C26A-2C03-93870CB64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40" y="2529840"/>
            <a:ext cx="6014721" cy="3565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0D5A4C-8453-B9D5-66A5-C4928CBCC1C0}"/>
              </a:ext>
            </a:extLst>
          </p:cNvPr>
          <p:cNvSpPr txBox="1"/>
          <p:nvPr/>
        </p:nvSpPr>
        <p:spPr>
          <a:xfrm>
            <a:off x="6235214" y="132889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7. On the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Create user group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 page, in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User group name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, enter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 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EmergencyAccessGroup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. Then, under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Permissions policies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, select 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AdministratorAccess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776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5CA4FB-38AC-2128-A159-FDA21EAD2FAB}"/>
              </a:ext>
            </a:extLst>
          </p:cNvPr>
          <p:cNvSpPr txBox="1"/>
          <p:nvPr/>
        </p:nvSpPr>
        <p:spPr>
          <a:xfrm>
            <a:off x="60960" y="1154370"/>
            <a:ext cx="657352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8. Select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Create user group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 to return to the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Set permissions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 page.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0FA65-0A83-8627-175C-25306F7161BD}"/>
              </a:ext>
            </a:extLst>
          </p:cNvPr>
          <p:cNvSpPr txBox="1"/>
          <p:nvPr/>
        </p:nvSpPr>
        <p:spPr>
          <a:xfrm>
            <a:off x="6431280" y="15852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9. Select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Next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 to proceed to the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Review and create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  <a:t> page.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0A4E5-0D7E-15E4-8BD8-A2E3F4668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303454"/>
            <a:ext cx="5648960" cy="3405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01DC1-9CAC-920E-321C-920D4EF7F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3454"/>
            <a:ext cx="5967042" cy="34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0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1AAAC5-5355-625E-6F28-BDE5D04B3D4A}"/>
              </a:ext>
            </a:extLst>
          </p:cNvPr>
          <p:cNvSpPr txBox="1"/>
          <p:nvPr/>
        </p:nvSpPr>
        <p:spPr>
          <a:xfrm>
            <a:off x="975360" y="750846"/>
            <a:ext cx="1092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10.On the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Review and create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 page, review the list of user group memberships to be added to the new user. When you are ready to proceed, select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Create user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11. On the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Retrieve password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 page, select 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Download .csv file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 to save a .csv file with the user credential information (Connection URL, user name, and password).</a:t>
            </a:r>
          </a:p>
          <a:p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12. Save this file to use if you need to sign-in to IAM and do not have access to your federated identity provider.</a:t>
            </a:r>
          </a:p>
          <a:p>
            <a:endParaRPr lang="en-US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endParaRPr lang="en-US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4A2AA9-1F67-BAC9-C993-E5D412A76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19" y="2377440"/>
            <a:ext cx="7641401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5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FDFF56-912B-2C46-089C-7CA58DCC5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89391"/>
            <a:ext cx="5791200" cy="3417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6AE9AF-5674-A24F-A5CA-85DC9CF9DC45}"/>
              </a:ext>
            </a:extLst>
          </p:cNvPr>
          <p:cNvSpPr txBox="1"/>
          <p:nvPr/>
        </p:nvSpPr>
        <p:spPr>
          <a:xfrm>
            <a:off x="304800" y="1466061"/>
            <a:ext cx="605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13. If you want to add permissions to the user group, then go to 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User groups </a:t>
            </a:r>
            <a:r>
              <a:rPr lang="en-US" i="0" dirty="0">
                <a:solidFill>
                  <a:srgbClr val="16191F"/>
                </a:solidFill>
                <a:effectLst/>
                <a:latin typeface="Amazon Ember"/>
              </a:rPr>
              <a:t>and click on the respective 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User group.</a:t>
            </a:r>
          </a:p>
          <a:p>
            <a:pPr algn="l"/>
            <a:endParaRPr lang="en-US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FE48A-550B-0F98-CE50-1985C17A5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360" y="2389391"/>
            <a:ext cx="5188240" cy="3379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3043C0-C967-12CD-E8C7-32BE30DEBFF9}"/>
              </a:ext>
            </a:extLst>
          </p:cNvPr>
          <p:cNvSpPr txBox="1"/>
          <p:nvPr/>
        </p:nvSpPr>
        <p:spPr>
          <a:xfrm>
            <a:off x="6360160" y="1558394"/>
            <a:ext cx="583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14. </a:t>
            </a:r>
            <a:r>
              <a:rPr lang="en-US" b="1" dirty="0">
                <a:solidFill>
                  <a:srgbClr val="16191F"/>
                </a:solidFill>
                <a:latin typeface="Amazon Ember"/>
              </a:rPr>
              <a:t>Go to Permissions </a:t>
            </a:r>
            <a:r>
              <a:rPr lang="en-US" b="1" dirty="0">
                <a:solidFill>
                  <a:srgbClr val="16191F"/>
                </a:solidFill>
                <a:latin typeface="Amazon Ember"/>
                <a:sym typeface="Wingdings" panose="05000000000000000000" pitchFamily="2" charset="2"/>
              </a:rPr>
              <a:t> All permissions Attach policies</a:t>
            </a:r>
            <a:endParaRPr lang="en-US" b="1" i="0" dirty="0">
              <a:solidFill>
                <a:srgbClr val="16191F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410539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03939-6C37-0B05-6BF6-CA4595284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6" y="2172915"/>
            <a:ext cx="5538281" cy="3858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CA34F0-99C0-C843-014E-FBF347BDB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64" y="2172915"/>
            <a:ext cx="5538280" cy="3858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5FAD3-2ED4-0A08-DA6A-D7D973A67949}"/>
              </a:ext>
            </a:extLst>
          </p:cNvPr>
          <p:cNvSpPr txBox="1"/>
          <p:nvPr/>
        </p:nvSpPr>
        <p:spPr>
          <a:xfrm>
            <a:off x="1170564" y="1358192"/>
            <a:ext cx="8379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15. </a:t>
            </a:r>
            <a:r>
              <a:rPr lang="en-US" dirty="0">
                <a:solidFill>
                  <a:srgbClr val="16191F"/>
                </a:solidFill>
                <a:latin typeface="Amazon Ember"/>
              </a:rPr>
              <a:t>Add the permission policy and the policy is attached to the </a:t>
            </a:r>
            <a:r>
              <a:rPr lang="en-US" b="1" dirty="0">
                <a:solidFill>
                  <a:srgbClr val="16191F"/>
                </a:solidFill>
                <a:latin typeface="Amazon Ember"/>
              </a:rPr>
              <a:t>User group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/>
            <a:endParaRPr lang="en-US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9020961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154</TotalTime>
  <Words>404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Amazon Ember</vt:lpstr>
      <vt:lpstr>AmazonEmber</vt:lpstr>
      <vt:lpstr>Arial</vt:lpstr>
      <vt:lpstr>Britannic Bold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Devi Krishna</dc:creator>
  <cp:lastModifiedBy>Devi Krishna</cp:lastModifiedBy>
  <cp:revision>1</cp:revision>
  <dcterms:created xsi:type="dcterms:W3CDTF">2023-04-03T15:46:42Z</dcterms:created>
  <dcterms:modified xsi:type="dcterms:W3CDTF">2023-04-03T18:21:20Z</dcterms:modified>
</cp:coreProperties>
</file>